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51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342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949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702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481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9298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335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402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368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40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876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788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630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460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418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0360-8F26-47A2-8107-585A8D7C2100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8E7AB9-A835-4A7A-81B6-5845042B2C3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13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Hoja_de_c_lculo_de_Microsoft_Excel_97-20031.xls"/><Relationship Id="rId7" Type="http://schemas.openxmlformats.org/officeDocument/2006/relationships/oleObject" Target="../embeddings/Hoja_de_c_lculo_de_Microsoft_Excel_97-20033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Hoja_de_c_lculo_de_Microsoft_Excel_97-20032.xls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385" y="815547"/>
            <a:ext cx="9260918" cy="1042866"/>
          </a:xfrm>
        </p:spPr>
        <p:txBody>
          <a:bodyPr>
            <a:noAutofit/>
          </a:bodyPr>
          <a:lstStyle/>
          <a:p>
            <a:pPr algn="ctr"/>
            <a:r>
              <a:rPr lang="es-PE" sz="3600" dirty="0" smtClean="0">
                <a:latin typeface="Baskerville Old Face" panose="02020602080505020303" pitchFamily="18" charset="0"/>
              </a:rPr>
              <a:t>PROYECTO TALLER:EVALUACION DE LA RESILIENCIA DEL SECTOR RECOLETA-COLLASUYO</a:t>
            </a:r>
            <a:endParaRPr lang="es-PE" sz="3600" dirty="0">
              <a:latin typeface="Baskerville Old Face" panose="020206020805050203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45697" y="2026508"/>
            <a:ext cx="4221471" cy="44302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s-PE" b="1" dirty="0" smtClean="0"/>
              <a:t>Integrantes: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Wilfredo Chávez Huamán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Maritza M. Arteaga </a:t>
            </a:r>
            <a:r>
              <a:rPr lang="es-PE" dirty="0" err="1" smtClean="0"/>
              <a:t>Ccanchi</a:t>
            </a:r>
            <a:endParaRPr lang="es-P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Sandra  Arroyo Alfaro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PE" dirty="0"/>
          </a:p>
          <a:p>
            <a:r>
              <a:rPr lang="es-PE" b="1" dirty="0" smtClean="0"/>
              <a:t>Ubicación del vecindario asignado: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Región Cusco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Provincia Cusco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Distrito Cusco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sector Recoleta – Collasuyo</a:t>
            </a:r>
          </a:p>
          <a:p>
            <a:r>
              <a:rPr lang="es-PE" b="1" dirty="0" smtClean="0"/>
              <a:t>Capas temáticas de GH: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Educación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Vialidad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 smtClean="0"/>
              <a:t>Personas sensibles</a:t>
            </a:r>
          </a:p>
          <a:p>
            <a:endParaRPr lang="es-PE" dirty="0" smtClean="0"/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1" r="21977"/>
          <a:stretch/>
        </p:blipFill>
        <p:spPr>
          <a:xfrm>
            <a:off x="9253030" y="1767016"/>
            <a:ext cx="2010138" cy="2256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r="23585"/>
          <a:stretch/>
        </p:blipFill>
        <p:spPr>
          <a:xfrm>
            <a:off x="7105135" y="1767016"/>
            <a:ext cx="1952368" cy="2256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r="16225" b="28879"/>
          <a:stretch/>
        </p:blipFill>
        <p:spPr>
          <a:xfrm>
            <a:off x="7105135" y="4159938"/>
            <a:ext cx="4158033" cy="2432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lipse 6"/>
          <p:cNvSpPr/>
          <p:nvPr/>
        </p:nvSpPr>
        <p:spPr>
          <a:xfrm>
            <a:off x="8953007" y="4975482"/>
            <a:ext cx="381876" cy="3749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19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563" y="352261"/>
            <a:ext cx="8911687" cy="1280890"/>
          </a:xfrm>
        </p:spPr>
        <p:txBody>
          <a:bodyPr/>
          <a:lstStyle/>
          <a:p>
            <a:pPr algn="ctr"/>
            <a:r>
              <a:rPr lang="es-PE" dirty="0" smtClean="0"/>
              <a:t>DISEÑO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05385" y="1633151"/>
            <a:ext cx="5474042" cy="4122991"/>
          </a:xfrm>
        </p:spPr>
        <p:txBody>
          <a:bodyPr>
            <a:normAutofit/>
          </a:bodyPr>
          <a:lstStyle/>
          <a:p>
            <a:pPr algn="just"/>
            <a:r>
              <a:rPr lang="es-PE" dirty="0" smtClean="0"/>
              <a:t>Se evalúa la vulnerabilidad   del sector de Recoleta </a:t>
            </a:r>
            <a:r>
              <a:rPr lang="es-PE" dirty="0" smtClean="0"/>
              <a:t>– </a:t>
            </a:r>
            <a:r>
              <a:rPr lang="es-PE" dirty="0" err="1" smtClean="0"/>
              <a:t>Collasuyo</a:t>
            </a:r>
            <a:r>
              <a:rPr lang="es-PE" dirty="0" smtClean="0"/>
              <a:t>, </a:t>
            </a:r>
            <a:r>
              <a:rPr lang="es-PE" dirty="0" smtClean="0"/>
              <a:t>ubicado </a:t>
            </a:r>
            <a:r>
              <a:rPr lang="es-PE" dirty="0" smtClean="0"/>
              <a:t>en la ciudad del Cusco al noroeste ,a través de la identificación de las poblaciones </a:t>
            </a:r>
            <a:r>
              <a:rPr lang="es-PE" dirty="0" smtClean="0"/>
              <a:t> </a:t>
            </a:r>
            <a:r>
              <a:rPr lang="es-PE" dirty="0" smtClean="0"/>
              <a:t>vulnerables ante los efectos de un potencial </a:t>
            </a:r>
            <a:r>
              <a:rPr lang="es-PE" dirty="0" smtClean="0"/>
              <a:t>terremoto. </a:t>
            </a:r>
            <a:endParaRPr lang="es-PE" dirty="0" smtClean="0"/>
          </a:p>
          <a:p>
            <a:pPr algn="just"/>
            <a:r>
              <a:rPr lang="es-PE" dirty="0" smtClean="0"/>
              <a:t>Las variables analizadas fueron: la población escolar, la vialidad y la población sensible.</a:t>
            </a:r>
          </a:p>
          <a:p>
            <a:pPr algn="just"/>
            <a:r>
              <a:rPr lang="es-PE" dirty="0" smtClean="0"/>
              <a:t>Se evaluó </a:t>
            </a:r>
            <a:r>
              <a:rPr lang="es-PE" dirty="0" smtClean="0"/>
              <a:t>la accesibilidad </a:t>
            </a:r>
            <a:r>
              <a:rPr lang="es-PE" dirty="0" smtClean="0"/>
              <a:t>a los centros </a:t>
            </a:r>
            <a:r>
              <a:rPr lang="es-PE" dirty="0" smtClean="0"/>
              <a:t>educativos, los asilos y refugios de mujeres y niños en abandono.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5725" y="414045"/>
            <a:ext cx="8911687" cy="1280890"/>
          </a:xfrm>
        </p:spPr>
        <p:txBody>
          <a:bodyPr/>
          <a:lstStyle/>
          <a:p>
            <a:pPr algn="ctr"/>
            <a:r>
              <a:rPr lang="es-PE" dirty="0" smtClean="0"/>
              <a:t>BASE DE DATOS</a:t>
            </a:r>
            <a:endParaRPr lang="es-PE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990304"/>
              </p:ext>
            </p:extLst>
          </p:nvPr>
        </p:nvGraphicFramePr>
        <p:xfrm>
          <a:off x="1025611" y="1470454"/>
          <a:ext cx="10479001" cy="149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Hoja de cálculo" r:id="rId3" imgW="10172739" imgH="962012" progId="Excel.Sheet.8">
                  <p:embed/>
                </p:oleObj>
              </mc:Choice>
              <mc:Fallback>
                <p:oleObj name="Hoja de cálculo" r:id="rId3" imgW="10172739" imgH="962012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5611" y="1470454"/>
                        <a:ext cx="10479001" cy="1495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10117"/>
              </p:ext>
            </p:extLst>
          </p:nvPr>
        </p:nvGraphicFramePr>
        <p:xfrm>
          <a:off x="1025610" y="3186821"/>
          <a:ext cx="10479001" cy="149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Hoja de cálculo" r:id="rId5" imgW="8591428" imgH="1152576" progId="Excel.Sheet.8">
                  <p:embed/>
                </p:oleObj>
              </mc:Choice>
              <mc:Fallback>
                <p:oleObj name="Hoja de cálculo" r:id="rId5" imgW="8591428" imgH="1152576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610" y="3186821"/>
                        <a:ext cx="10479001" cy="1496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401"/>
              </p:ext>
            </p:extLst>
          </p:nvPr>
        </p:nvGraphicFramePr>
        <p:xfrm>
          <a:off x="1025609" y="4904411"/>
          <a:ext cx="10479001" cy="126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Hoja de cálculo" r:id="rId7" imgW="13573096" imgH="809561" progId="Excel.Sheet.8">
                  <p:embed/>
                </p:oleObj>
              </mc:Choice>
              <mc:Fallback>
                <p:oleObj name="Hoja de cálculo" r:id="rId7" imgW="13573096" imgH="809561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5609" y="4904411"/>
                        <a:ext cx="10479001" cy="1261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6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64" y="0"/>
            <a:ext cx="6892636" cy="40233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51" y="4128355"/>
            <a:ext cx="1937578" cy="25720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15" y="4128355"/>
            <a:ext cx="1989438" cy="251958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39" y="4128355"/>
            <a:ext cx="1968459" cy="262461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l="14528" t="11446" r="39603" b="18890"/>
          <a:stretch/>
        </p:blipFill>
        <p:spPr>
          <a:xfrm>
            <a:off x="1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LECCIONES APRENDIDAS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5800" y="1594022"/>
            <a:ext cx="9548812" cy="46461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s-PE" dirty="0" smtClean="0"/>
          </a:p>
          <a:p>
            <a:pPr algn="just">
              <a:lnSpc>
                <a:spcPct val="110000"/>
              </a:lnSpc>
            </a:pPr>
            <a:r>
              <a:rPr lang="es-PE" dirty="0" smtClean="0"/>
              <a:t>La </a:t>
            </a:r>
            <a:r>
              <a:rPr lang="es-PE" b="1" dirty="0" smtClean="0"/>
              <a:t>geografía humana(GH) </a:t>
            </a:r>
            <a:r>
              <a:rPr lang="es-PE" dirty="0" smtClean="0"/>
              <a:t>nos permite analizar las características de las poblaciones y su capacidad de respuesta a eventos futuros de desastres y planificar de mejor manera las acciones de respuesta.</a:t>
            </a:r>
          </a:p>
          <a:p>
            <a:pPr algn="just">
              <a:lnSpc>
                <a:spcPct val="110000"/>
              </a:lnSpc>
            </a:pPr>
            <a:r>
              <a:rPr lang="es-PE" dirty="0" smtClean="0"/>
              <a:t>Una herramienta muy útil es  el </a:t>
            </a:r>
            <a:r>
              <a:rPr lang="es-PE" b="1" dirty="0" smtClean="0"/>
              <a:t>GIS,</a:t>
            </a:r>
            <a:r>
              <a:rPr lang="es-PE" dirty="0" smtClean="0"/>
              <a:t> ya que nos ayuda a resolver problemas y a tomar decisiones mediante la visualización y análisis de información de manera espacial.</a:t>
            </a:r>
          </a:p>
          <a:p>
            <a:pPr algn="just">
              <a:lnSpc>
                <a:spcPct val="110000"/>
              </a:lnSpc>
            </a:pPr>
            <a:r>
              <a:rPr lang="es-PE" dirty="0" smtClean="0"/>
              <a:t>Existen </a:t>
            </a:r>
            <a:r>
              <a:rPr lang="es-PE" b="1" dirty="0" smtClean="0"/>
              <a:t>herramientas online </a:t>
            </a:r>
            <a:r>
              <a:rPr lang="es-PE" dirty="0" smtClean="0"/>
              <a:t>que no ayudan a tomar datos en campo, analizarlos y presentarlos.</a:t>
            </a:r>
          </a:p>
          <a:p>
            <a:pPr algn="just">
              <a:lnSpc>
                <a:spcPct val="110000"/>
              </a:lnSpc>
            </a:pPr>
            <a:r>
              <a:rPr lang="es-PE" dirty="0" smtClean="0"/>
              <a:t>Toda la información generada tiene que ir acompañada de una meta data, para compartir la data y que otros hagan uso de la información.</a:t>
            </a:r>
          </a:p>
          <a:p>
            <a:pPr algn="just">
              <a:lnSpc>
                <a:spcPct val="110000"/>
              </a:lnSpc>
            </a:pPr>
            <a:r>
              <a:rPr lang="es-PE" dirty="0" smtClean="0"/>
              <a:t>Mucha de la tecnología sigue en desarrollo y presenta algunos problemas, por ello se debe tener un plan B para capturar la información en campo.</a:t>
            </a:r>
          </a:p>
          <a:p>
            <a:pPr algn="just">
              <a:lnSpc>
                <a:spcPct val="110000"/>
              </a:lnSpc>
            </a:pPr>
            <a:r>
              <a:rPr lang="es-PE" dirty="0" smtClean="0"/>
              <a:t>Las acciones tomadas en un momento de desastre pueden marcar la diferencia entre como y donde acudir.</a:t>
            </a:r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553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</TotalTime>
  <Words>273</Words>
  <Application>Microsoft Office PowerPoint</Application>
  <PresentationFormat>Panorámica</PresentationFormat>
  <Paragraphs>28</Paragraphs>
  <Slides>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Baskerville Old Face</vt:lpstr>
      <vt:lpstr>Century Gothic</vt:lpstr>
      <vt:lpstr>Wingdings</vt:lpstr>
      <vt:lpstr>Wingdings 3</vt:lpstr>
      <vt:lpstr>Espiral</vt:lpstr>
      <vt:lpstr>Hoja de cálculo</vt:lpstr>
      <vt:lpstr>PROYECTO TALLER:EVALUACION DE LA RESILIENCIA DEL SECTOR RECOLETA-COLLASUYO</vt:lpstr>
      <vt:lpstr>DISEÑO</vt:lpstr>
      <vt:lpstr>BASE DE DATOS</vt:lpstr>
      <vt:lpstr>Presentación de PowerPoint</vt:lpstr>
      <vt:lpstr>LECCIONES APRENDIDAS</vt:lpstr>
    </vt:vector>
  </TitlesOfParts>
  <Company>ISC-UNSAAC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PROYETO DEL TALLER</dc:title>
  <dc:creator>ISC</dc:creator>
  <cp:lastModifiedBy>ISC</cp:lastModifiedBy>
  <cp:revision>14</cp:revision>
  <dcterms:created xsi:type="dcterms:W3CDTF">2015-07-03T13:21:02Z</dcterms:created>
  <dcterms:modified xsi:type="dcterms:W3CDTF">2015-07-03T16:25:35Z</dcterms:modified>
</cp:coreProperties>
</file>